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61" r:id="rId4"/>
    <p:sldId id="259" r:id="rId5"/>
    <p:sldId id="285" r:id="rId6"/>
    <p:sldId id="265" r:id="rId7"/>
    <p:sldId id="293" r:id="rId8"/>
    <p:sldId id="290" r:id="rId9"/>
    <p:sldId id="292" r:id="rId10"/>
    <p:sldId id="291" r:id="rId11"/>
    <p:sldId id="276" r:id="rId12"/>
    <p:sldId id="278" r:id="rId13"/>
  </p:sldIdLst>
  <p:sldSz cx="10691813" cy="7559675"/>
  <p:notesSz cx="7315200" cy="9601200"/>
  <p:embeddedFontLst>
    <p:embeddedFont>
      <p:font typeface="Arial Black" panose="020B0A04020102020204" pitchFamily="34" charset="0"/>
      <p:bold r:id="rId15"/>
    </p:embeddedFont>
    <p:embeddedFont>
      <p:font typeface="Pinyon Script" panose="020B0604020202020204" charset="0"/>
      <p:regular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C36E69E-3F37-40CE-B8F2-E614A56682D2}">
  <a:tblStyle styleId="{0C36E69E-3F37-40CE-B8F2-E614A56682D2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F6EF"/>
          </a:solidFill>
        </a:fill>
      </a:tcStyle>
    </a:wholeTbl>
    <a:band1H>
      <a:tcTxStyle b="off" i="off"/>
      <a:tcStyle>
        <a:tcBdr/>
        <a:fill>
          <a:solidFill>
            <a:srgbClr val="CAECDD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AECDD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76" autoAdjust="0"/>
    <p:restoredTop sz="94660"/>
  </p:normalViewPr>
  <p:slideViewPr>
    <p:cSldViewPr snapToGrid="0">
      <p:cViewPr varScale="1">
        <p:scale>
          <a:sx n="73" d="100"/>
          <a:sy n="73" d="100"/>
        </p:scale>
        <p:origin x="1330" y="4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NJAY RAM" userId="c6b96abf0655ef32" providerId="LiveId" clId="{34A1FF14-C712-4A40-AD3A-40FF019A54EC}"/>
    <pc:docChg chg="undo custSel addSld delSld modSld">
      <pc:chgData name="SANJAY RAM" userId="c6b96abf0655ef32" providerId="LiveId" clId="{34A1FF14-C712-4A40-AD3A-40FF019A54EC}" dt="2022-10-19T11:29:05.026" v="1010" actId="6549"/>
      <pc:docMkLst>
        <pc:docMk/>
      </pc:docMkLst>
      <pc:sldChg chg="modSp mod">
        <pc:chgData name="SANJAY RAM" userId="c6b96abf0655ef32" providerId="LiveId" clId="{34A1FF14-C712-4A40-AD3A-40FF019A54EC}" dt="2022-10-16T13:29:06.586" v="161" actId="20577"/>
        <pc:sldMkLst>
          <pc:docMk/>
          <pc:sldMk cId="0" sldId="256"/>
        </pc:sldMkLst>
        <pc:spChg chg="mod">
          <ac:chgData name="SANJAY RAM" userId="c6b96abf0655ef32" providerId="LiveId" clId="{34A1FF14-C712-4A40-AD3A-40FF019A54EC}" dt="2022-10-16T13:29:06.586" v="161" actId="20577"/>
          <ac:spMkLst>
            <pc:docMk/>
            <pc:sldMk cId="0" sldId="256"/>
            <ac:spMk id="75" creationId="{00000000-0000-0000-0000-000000000000}"/>
          </ac:spMkLst>
        </pc:spChg>
      </pc:sldChg>
      <pc:sldChg chg="modSp mod">
        <pc:chgData name="SANJAY RAM" userId="c6b96abf0655ef32" providerId="LiveId" clId="{34A1FF14-C712-4A40-AD3A-40FF019A54EC}" dt="2022-10-19T11:28:41.163" v="951" actId="20577"/>
        <pc:sldMkLst>
          <pc:docMk/>
          <pc:sldMk cId="0" sldId="261"/>
        </pc:sldMkLst>
        <pc:spChg chg="mod">
          <ac:chgData name="SANJAY RAM" userId="c6b96abf0655ef32" providerId="LiveId" clId="{34A1FF14-C712-4A40-AD3A-40FF019A54EC}" dt="2022-10-19T11:28:41.163" v="951" actId="20577"/>
          <ac:spMkLst>
            <pc:docMk/>
            <pc:sldMk cId="0" sldId="261"/>
            <ac:spMk id="115" creationId="{00000000-0000-0000-0000-000000000000}"/>
          </ac:spMkLst>
        </pc:spChg>
      </pc:sldChg>
      <pc:sldChg chg="addSp delSp modSp mod">
        <pc:chgData name="SANJAY RAM" userId="c6b96abf0655ef32" providerId="LiveId" clId="{34A1FF14-C712-4A40-AD3A-40FF019A54EC}" dt="2022-10-17T04:07:47.669" v="874" actId="1076"/>
        <pc:sldMkLst>
          <pc:docMk/>
          <pc:sldMk cId="0" sldId="262"/>
        </pc:sldMkLst>
        <pc:spChg chg="add mod">
          <ac:chgData name="SANJAY RAM" userId="c6b96abf0655ef32" providerId="LiveId" clId="{34A1FF14-C712-4A40-AD3A-40FF019A54EC}" dt="2022-10-17T04:06:01.589" v="735" actId="207"/>
          <ac:spMkLst>
            <pc:docMk/>
            <pc:sldMk cId="0" sldId="262"/>
            <ac:spMk id="2" creationId="{F30C6511-9091-688A-E717-D936986A4145}"/>
          </ac:spMkLst>
        </pc:spChg>
        <pc:spChg chg="mod">
          <ac:chgData name="SANJAY RAM" userId="c6b96abf0655ef32" providerId="LiveId" clId="{34A1FF14-C712-4A40-AD3A-40FF019A54EC}" dt="2022-10-17T04:07:47.669" v="874" actId="1076"/>
          <ac:spMkLst>
            <pc:docMk/>
            <pc:sldMk cId="0" sldId="262"/>
            <ac:spMk id="124" creationId="{00000000-0000-0000-0000-000000000000}"/>
          </ac:spMkLst>
        </pc:spChg>
        <pc:graphicFrameChg chg="del modGraphic">
          <ac:chgData name="SANJAY RAM" userId="c6b96abf0655ef32" providerId="LiveId" clId="{34A1FF14-C712-4A40-AD3A-40FF019A54EC}" dt="2022-10-17T04:03:45.774" v="710" actId="478"/>
          <ac:graphicFrameMkLst>
            <pc:docMk/>
            <pc:sldMk cId="0" sldId="262"/>
            <ac:graphicFrameMk id="125" creationId="{00000000-0000-0000-0000-000000000000}"/>
          </ac:graphicFrameMkLst>
        </pc:graphicFrameChg>
      </pc:sldChg>
      <pc:sldChg chg="addSp delSp modSp mod">
        <pc:chgData name="SANJAY RAM" userId="c6b96abf0655ef32" providerId="LiveId" clId="{34A1FF14-C712-4A40-AD3A-40FF019A54EC}" dt="2022-10-17T03:59:02.963" v="708"/>
        <pc:sldMkLst>
          <pc:docMk/>
          <pc:sldMk cId="0" sldId="265"/>
        </pc:sldMkLst>
        <pc:spChg chg="del mod">
          <ac:chgData name="SANJAY RAM" userId="c6b96abf0655ef32" providerId="LiveId" clId="{34A1FF14-C712-4A40-AD3A-40FF019A54EC}" dt="2022-10-17T03:58:50.860" v="707" actId="478"/>
          <ac:spMkLst>
            <pc:docMk/>
            <pc:sldMk cId="0" sldId="265"/>
            <ac:spMk id="5" creationId="{00000000-0000-0000-0000-000000000000}"/>
          </ac:spMkLst>
        </pc:spChg>
        <pc:picChg chg="add mod">
          <ac:chgData name="SANJAY RAM" userId="c6b96abf0655ef32" providerId="LiveId" clId="{34A1FF14-C712-4A40-AD3A-40FF019A54EC}" dt="2022-10-17T03:59:02.963" v="708"/>
          <ac:picMkLst>
            <pc:docMk/>
            <pc:sldMk cId="0" sldId="265"/>
            <ac:picMk id="3" creationId="{1B5902A6-34C3-6129-83FD-FCE0F7793990}"/>
          </ac:picMkLst>
        </pc:picChg>
        <pc:picChg chg="del">
          <ac:chgData name="SANJAY RAM" userId="c6b96abf0655ef32" providerId="LiveId" clId="{34A1FF14-C712-4A40-AD3A-40FF019A54EC}" dt="2022-10-17T03:58:43.958" v="705" actId="478"/>
          <ac:picMkLst>
            <pc:docMk/>
            <pc:sldMk cId="0" sldId="265"/>
            <ac:picMk id="14337" creationId="{00000000-0000-0000-0000-000000000000}"/>
          </ac:picMkLst>
        </pc:picChg>
      </pc:sldChg>
      <pc:sldChg chg="delSp modSp mod">
        <pc:chgData name="SANJAY RAM" userId="c6b96abf0655ef32" providerId="LiveId" clId="{34A1FF14-C712-4A40-AD3A-40FF019A54EC}" dt="2022-10-19T11:29:05.026" v="1010" actId="6549"/>
        <pc:sldMkLst>
          <pc:docMk/>
          <pc:sldMk cId="0" sldId="268"/>
        </pc:sldMkLst>
        <pc:spChg chg="mod">
          <ac:chgData name="SANJAY RAM" userId="c6b96abf0655ef32" providerId="LiveId" clId="{34A1FF14-C712-4A40-AD3A-40FF019A54EC}" dt="2022-10-19T11:29:05.026" v="1010" actId="6549"/>
          <ac:spMkLst>
            <pc:docMk/>
            <pc:sldMk cId="0" sldId="268"/>
            <ac:spMk id="165" creationId="{00000000-0000-0000-0000-000000000000}"/>
          </ac:spMkLst>
        </pc:spChg>
        <pc:picChg chg="del">
          <ac:chgData name="SANJAY RAM" userId="c6b96abf0655ef32" providerId="LiveId" clId="{34A1FF14-C712-4A40-AD3A-40FF019A54EC}" dt="2022-10-19T11:28:49.124" v="952" actId="478"/>
          <ac:picMkLst>
            <pc:docMk/>
            <pc:sldMk cId="0" sldId="268"/>
            <ac:picMk id="166" creationId="{00000000-0000-0000-0000-000000000000}"/>
          </ac:picMkLst>
        </pc:picChg>
      </pc:sldChg>
      <pc:sldChg chg="del">
        <pc:chgData name="SANJAY RAM" userId="c6b96abf0655ef32" providerId="LiveId" clId="{34A1FF14-C712-4A40-AD3A-40FF019A54EC}" dt="2022-10-17T03:44:46.753" v="564" actId="47"/>
        <pc:sldMkLst>
          <pc:docMk/>
          <pc:sldMk cId="0" sldId="273"/>
        </pc:sldMkLst>
      </pc:sldChg>
      <pc:sldChg chg="modSp mod">
        <pc:chgData name="SANJAY RAM" userId="c6b96abf0655ef32" providerId="LiveId" clId="{34A1FF14-C712-4A40-AD3A-40FF019A54EC}" dt="2022-10-17T03:28:21.547" v="410" actId="20577"/>
        <pc:sldMkLst>
          <pc:docMk/>
          <pc:sldMk cId="0" sldId="276"/>
        </pc:sldMkLst>
        <pc:spChg chg="mod">
          <ac:chgData name="SANJAY RAM" userId="c6b96abf0655ef32" providerId="LiveId" clId="{34A1FF14-C712-4A40-AD3A-40FF019A54EC}" dt="2022-10-17T03:28:21.547" v="410" actId="20577"/>
          <ac:spMkLst>
            <pc:docMk/>
            <pc:sldMk cId="0" sldId="276"/>
            <ac:spMk id="228" creationId="{00000000-0000-0000-0000-000000000000}"/>
          </ac:spMkLst>
        </pc:spChg>
      </pc:sldChg>
      <pc:sldChg chg="modSp mod">
        <pc:chgData name="SANJAY RAM" userId="c6b96abf0655ef32" providerId="LiveId" clId="{34A1FF14-C712-4A40-AD3A-40FF019A54EC}" dt="2022-10-17T03:28:49.622" v="412" actId="20577"/>
        <pc:sldMkLst>
          <pc:docMk/>
          <pc:sldMk cId="0" sldId="278"/>
        </pc:sldMkLst>
        <pc:spChg chg="mod">
          <ac:chgData name="SANJAY RAM" userId="c6b96abf0655ef32" providerId="LiveId" clId="{34A1FF14-C712-4A40-AD3A-40FF019A54EC}" dt="2022-10-17T03:28:49.622" v="412" actId="20577"/>
          <ac:spMkLst>
            <pc:docMk/>
            <pc:sldMk cId="0" sldId="278"/>
            <ac:spMk id="241" creationId="{00000000-0000-0000-0000-000000000000}"/>
          </ac:spMkLst>
        </pc:spChg>
      </pc:sldChg>
      <pc:sldChg chg="addSp delSp modSp mod">
        <pc:chgData name="SANJAY RAM" userId="c6b96abf0655ef32" providerId="LiveId" clId="{34A1FF14-C712-4A40-AD3A-40FF019A54EC}" dt="2022-10-17T03:57:13.813" v="704" actId="20577"/>
        <pc:sldMkLst>
          <pc:docMk/>
          <pc:sldMk cId="610530851" sldId="281"/>
        </pc:sldMkLst>
        <pc:spChg chg="mod">
          <ac:chgData name="SANJAY RAM" userId="c6b96abf0655ef32" providerId="LiveId" clId="{34A1FF14-C712-4A40-AD3A-40FF019A54EC}" dt="2022-10-17T03:57:13.813" v="704" actId="20577"/>
          <ac:spMkLst>
            <pc:docMk/>
            <pc:sldMk cId="610530851" sldId="281"/>
            <ac:spMk id="2" creationId="{16E86544-83B6-0251-614F-833C593A8B37}"/>
          </ac:spMkLst>
        </pc:spChg>
        <pc:picChg chg="add mod">
          <ac:chgData name="SANJAY RAM" userId="c6b96abf0655ef32" providerId="LiveId" clId="{34A1FF14-C712-4A40-AD3A-40FF019A54EC}" dt="2022-10-17T03:56:48.935" v="666"/>
          <ac:picMkLst>
            <pc:docMk/>
            <pc:sldMk cId="610530851" sldId="281"/>
            <ac:picMk id="4" creationId="{A035258C-8E0C-9434-F6B4-89FD8C615D42}"/>
          </ac:picMkLst>
        </pc:picChg>
        <pc:picChg chg="del">
          <ac:chgData name="SANJAY RAM" userId="c6b96abf0655ef32" providerId="LiveId" clId="{34A1FF14-C712-4A40-AD3A-40FF019A54EC}" dt="2022-10-17T03:56:40.247" v="665" actId="478"/>
          <ac:picMkLst>
            <pc:docMk/>
            <pc:sldMk cId="610530851" sldId="281"/>
            <ac:picMk id="12292" creationId="{00000000-0000-0000-0000-000000000000}"/>
          </ac:picMkLst>
        </pc:picChg>
      </pc:sldChg>
      <pc:sldChg chg="addSp delSp modSp mod">
        <pc:chgData name="SANJAY RAM" userId="c6b96abf0655ef32" providerId="LiveId" clId="{34A1FF14-C712-4A40-AD3A-40FF019A54EC}" dt="2022-10-17T03:51:06.551" v="664" actId="1076"/>
        <pc:sldMkLst>
          <pc:docMk/>
          <pc:sldMk cId="3570733478" sldId="283"/>
        </pc:sldMkLst>
        <pc:spChg chg="mod">
          <ac:chgData name="SANJAY RAM" userId="c6b96abf0655ef32" providerId="LiveId" clId="{34A1FF14-C712-4A40-AD3A-40FF019A54EC}" dt="2022-10-17T03:51:03.175" v="663" actId="20577"/>
          <ac:spMkLst>
            <pc:docMk/>
            <pc:sldMk cId="3570733478" sldId="283"/>
            <ac:spMk id="3" creationId="{709CA34C-190C-07C5-D584-AC231D931497}"/>
          </ac:spMkLst>
        </pc:spChg>
        <pc:picChg chg="add mod">
          <ac:chgData name="SANJAY RAM" userId="c6b96abf0655ef32" providerId="LiveId" clId="{34A1FF14-C712-4A40-AD3A-40FF019A54EC}" dt="2022-10-17T03:51:06.551" v="664" actId="1076"/>
          <ac:picMkLst>
            <pc:docMk/>
            <pc:sldMk cId="3570733478" sldId="283"/>
            <ac:picMk id="5" creationId="{7E349975-4E75-F7CC-76A6-69C61E141B64}"/>
          </ac:picMkLst>
        </pc:picChg>
        <pc:picChg chg="del">
          <ac:chgData name="SANJAY RAM" userId="c6b96abf0655ef32" providerId="LiveId" clId="{34A1FF14-C712-4A40-AD3A-40FF019A54EC}" dt="2022-10-17T03:47:02.186" v="624" actId="478"/>
          <ac:picMkLst>
            <pc:docMk/>
            <pc:sldMk cId="3570733478" sldId="283"/>
            <ac:picMk id="2050" creationId="{00000000-0000-0000-0000-000000000000}"/>
          </ac:picMkLst>
        </pc:picChg>
      </pc:sldChg>
      <pc:sldChg chg="del">
        <pc:chgData name="SANJAY RAM" userId="c6b96abf0655ef32" providerId="LiveId" clId="{34A1FF14-C712-4A40-AD3A-40FF019A54EC}" dt="2022-10-17T03:44:22.655" v="563" actId="47"/>
        <pc:sldMkLst>
          <pc:docMk/>
          <pc:sldMk cId="0" sldId="284"/>
        </pc:sldMkLst>
      </pc:sldChg>
      <pc:sldChg chg="modSp add del mod">
        <pc:chgData name="SANJAY RAM" userId="c6b96abf0655ef32" providerId="LiveId" clId="{34A1FF14-C712-4A40-AD3A-40FF019A54EC}" dt="2022-10-17T03:30:38.243" v="419" actId="47"/>
        <pc:sldMkLst>
          <pc:docMk/>
          <pc:sldMk cId="3206529377" sldId="286"/>
        </pc:sldMkLst>
        <pc:spChg chg="mod">
          <ac:chgData name="SANJAY RAM" userId="c6b96abf0655ef32" providerId="LiveId" clId="{34A1FF14-C712-4A40-AD3A-40FF019A54EC}" dt="2022-10-17T03:29:19.394" v="415" actId="20577"/>
          <ac:spMkLst>
            <pc:docMk/>
            <pc:sldMk cId="3206529377" sldId="286"/>
            <ac:spMk id="241" creationId="{00000000-0000-0000-0000-000000000000}"/>
          </ac:spMkLst>
        </pc:spChg>
      </pc:sldChg>
      <pc:sldChg chg="addSp delSp modSp add mod">
        <pc:chgData name="SANJAY RAM" userId="c6b96abf0655ef32" providerId="LiveId" clId="{34A1FF14-C712-4A40-AD3A-40FF019A54EC}" dt="2022-10-17T03:41:51.655" v="517" actId="20577"/>
        <pc:sldMkLst>
          <pc:docMk/>
          <pc:sldMk cId="1371080958" sldId="287"/>
        </pc:sldMkLst>
        <pc:spChg chg="add mod">
          <ac:chgData name="SANJAY RAM" userId="c6b96abf0655ef32" providerId="LiveId" clId="{34A1FF14-C712-4A40-AD3A-40FF019A54EC}" dt="2022-10-17T03:41:51.655" v="517" actId="20577"/>
          <ac:spMkLst>
            <pc:docMk/>
            <pc:sldMk cId="1371080958" sldId="287"/>
            <ac:spMk id="10" creationId="{025721EF-7F60-15AF-6246-E275E20A7A92}"/>
          </ac:spMkLst>
        </pc:spChg>
        <pc:spChg chg="add del">
          <ac:chgData name="SANJAY RAM" userId="c6b96abf0655ef32" providerId="LiveId" clId="{34A1FF14-C712-4A40-AD3A-40FF019A54EC}" dt="2022-10-17T03:41:37.835" v="493" actId="22"/>
          <ac:spMkLst>
            <pc:docMk/>
            <pc:sldMk cId="1371080958" sldId="287"/>
            <ac:spMk id="12" creationId="{C6095111-090E-DBC1-9C20-5F732CFD9B49}"/>
          </ac:spMkLst>
        </pc:spChg>
        <pc:spChg chg="mod">
          <ac:chgData name="SANJAY RAM" userId="c6b96abf0655ef32" providerId="LiveId" clId="{34A1FF14-C712-4A40-AD3A-40FF019A54EC}" dt="2022-10-17T03:38:50.463" v="446" actId="20577"/>
          <ac:spMkLst>
            <pc:docMk/>
            <pc:sldMk cId="1371080958" sldId="287"/>
            <ac:spMk id="241" creationId="{00000000-0000-0000-0000-000000000000}"/>
          </ac:spMkLst>
        </pc:spChg>
        <pc:picChg chg="add mod">
          <ac:chgData name="SANJAY RAM" userId="c6b96abf0655ef32" providerId="LiveId" clId="{34A1FF14-C712-4A40-AD3A-40FF019A54EC}" dt="2022-10-17T03:39:10.999" v="449" actId="1076"/>
          <ac:picMkLst>
            <pc:docMk/>
            <pc:sldMk cId="1371080958" sldId="287"/>
            <ac:picMk id="3" creationId="{ABB738F7-9B30-6BE6-120A-F68D226CE14A}"/>
          </ac:picMkLst>
        </pc:picChg>
        <pc:picChg chg="add mod">
          <ac:chgData name="SANJAY RAM" userId="c6b96abf0655ef32" providerId="LiveId" clId="{34A1FF14-C712-4A40-AD3A-40FF019A54EC}" dt="2022-10-17T03:39:03.907" v="448" actId="1076"/>
          <ac:picMkLst>
            <pc:docMk/>
            <pc:sldMk cId="1371080958" sldId="287"/>
            <ac:picMk id="5" creationId="{1AED33E5-F80B-3741-85DE-2B3EBCE0146B}"/>
          </ac:picMkLst>
        </pc:picChg>
        <pc:picChg chg="add mod">
          <ac:chgData name="SANJAY RAM" userId="c6b96abf0655ef32" providerId="LiveId" clId="{34A1FF14-C712-4A40-AD3A-40FF019A54EC}" dt="2022-10-17T03:39:31.375" v="453" actId="1076"/>
          <ac:picMkLst>
            <pc:docMk/>
            <pc:sldMk cId="1371080958" sldId="287"/>
            <ac:picMk id="7" creationId="{315F67B1-F937-C857-2A11-C72F98A1D7FA}"/>
          </ac:picMkLst>
        </pc:picChg>
        <pc:picChg chg="add mod">
          <ac:chgData name="SANJAY RAM" userId="c6b96abf0655ef32" providerId="LiveId" clId="{34A1FF14-C712-4A40-AD3A-40FF019A54EC}" dt="2022-10-17T03:40:01.970" v="457" actId="1076"/>
          <ac:picMkLst>
            <pc:docMk/>
            <pc:sldMk cId="1371080958" sldId="287"/>
            <ac:picMk id="9" creationId="{37304818-FCFF-0DF5-A585-71AD79A337AA}"/>
          </ac:picMkLst>
        </pc:picChg>
      </pc:sldChg>
      <pc:sldChg chg="addSp delSp modSp add mod">
        <pc:chgData name="SANJAY RAM" userId="c6b96abf0655ef32" providerId="LiveId" clId="{34A1FF14-C712-4A40-AD3A-40FF019A54EC}" dt="2022-10-17T03:44:08.366" v="562" actId="1076"/>
        <pc:sldMkLst>
          <pc:docMk/>
          <pc:sldMk cId="47876051" sldId="288"/>
        </pc:sldMkLst>
        <pc:spChg chg="add del mod">
          <ac:chgData name="SANJAY RAM" userId="c6b96abf0655ef32" providerId="LiveId" clId="{34A1FF14-C712-4A40-AD3A-40FF019A54EC}" dt="2022-10-17T03:42:52.445" v="534"/>
          <ac:spMkLst>
            <pc:docMk/>
            <pc:sldMk cId="47876051" sldId="288"/>
            <ac:spMk id="4" creationId="{DD8DDADA-5F0D-6659-B46B-1C08F59F0305}"/>
          </ac:spMkLst>
        </pc:spChg>
        <pc:spChg chg="mod">
          <ac:chgData name="SANJAY RAM" userId="c6b96abf0655ef32" providerId="LiveId" clId="{34A1FF14-C712-4A40-AD3A-40FF019A54EC}" dt="2022-10-17T03:43:42.219" v="559" actId="20577"/>
          <ac:spMkLst>
            <pc:docMk/>
            <pc:sldMk cId="47876051" sldId="288"/>
            <ac:spMk id="241" creationId="{00000000-0000-0000-0000-000000000000}"/>
          </ac:spMkLst>
        </pc:spChg>
        <pc:picChg chg="add mod">
          <ac:chgData name="SANJAY RAM" userId="c6b96abf0655ef32" providerId="LiveId" clId="{34A1FF14-C712-4A40-AD3A-40FF019A54EC}" dt="2022-10-17T03:44:08.366" v="562" actId="1076"/>
          <ac:picMkLst>
            <pc:docMk/>
            <pc:sldMk cId="47876051" sldId="288"/>
            <ac:picMk id="3" creationId="{2C2E8776-B4F7-42D3-A3CC-92685CB265B9}"/>
          </ac:picMkLst>
        </pc:picChg>
      </pc:sldChg>
      <pc:sldChg chg="modSp add mod">
        <pc:chgData name="SANJAY RAM" userId="c6b96abf0655ef32" providerId="LiveId" clId="{34A1FF14-C712-4A40-AD3A-40FF019A54EC}" dt="2022-10-19T10:49:57.028" v="918" actId="20577"/>
        <pc:sldMkLst>
          <pc:docMk/>
          <pc:sldMk cId="2408127802" sldId="289"/>
        </pc:sldMkLst>
        <pc:spChg chg="mod">
          <ac:chgData name="SANJAY RAM" userId="c6b96abf0655ef32" providerId="LiveId" clId="{34A1FF14-C712-4A40-AD3A-40FF019A54EC}" dt="2022-10-19T10:49:57.028" v="918" actId="20577"/>
          <ac:spMkLst>
            <pc:docMk/>
            <pc:sldMk cId="2408127802" sldId="289"/>
            <ac:spMk id="241" creationId="{00000000-0000-0000-0000-000000000000}"/>
          </ac:spMkLst>
        </pc:spChg>
      </pc:sldChg>
      <pc:sldChg chg="add del">
        <pc:chgData name="SANJAY RAM" userId="c6b96abf0655ef32" providerId="LiveId" clId="{34A1FF14-C712-4A40-AD3A-40FF019A54EC}" dt="2022-10-19T10:48:50.996" v="906" actId="47"/>
        <pc:sldMkLst>
          <pc:docMk/>
          <pc:sldMk cId="3632329967" sldId="290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/>
        </p:nvSpPr>
        <p:spPr>
          <a:xfrm>
            <a:off x="0" y="0"/>
            <a:ext cx="7315200" cy="96012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4;n"/>
          <p:cNvSpPr/>
          <p:nvPr/>
        </p:nvSpPr>
        <p:spPr>
          <a:xfrm>
            <a:off x="0" y="0"/>
            <a:ext cx="7315200" cy="96012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5;n"/>
          <p:cNvSpPr/>
          <p:nvPr/>
        </p:nvSpPr>
        <p:spPr>
          <a:xfrm>
            <a:off x="0" y="0"/>
            <a:ext cx="7315200" cy="96012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6;n"/>
          <p:cNvSpPr/>
          <p:nvPr/>
        </p:nvSpPr>
        <p:spPr>
          <a:xfrm>
            <a:off x="0" y="0"/>
            <a:ext cx="7315200" cy="96012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n"/>
          <p:cNvSpPr/>
          <p:nvPr/>
        </p:nvSpPr>
        <p:spPr>
          <a:xfrm>
            <a:off x="0" y="0"/>
            <a:ext cx="7315200" cy="96012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n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35587" cy="3998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n"/>
          <p:cNvSpPr txBox="1">
            <a:spLocks noGrp="1"/>
          </p:cNvSpPr>
          <p:nvPr>
            <p:ph type="body" idx="1"/>
          </p:nvPr>
        </p:nvSpPr>
        <p:spPr>
          <a:xfrm>
            <a:off x="755650" y="5078413"/>
            <a:ext cx="6038850" cy="4802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n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3271838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n"/>
          <p:cNvSpPr txBox="1">
            <a:spLocks noGrp="1"/>
          </p:cNvSpPr>
          <p:nvPr>
            <p:ph type="dt" idx="10"/>
          </p:nvPr>
        </p:nvSpPr>
        <p:spPr>
          <a:xfrm>
            <a:off x="4278313" y="0"/>
            <a:ext cx="3271837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n"/>
          <p:cNvSpPr txBox="1">
            <a:spLocks noGrp="1"/>
          </p:cNvSpPr>
          <p:nvPr>
            <p:ph type="ftr" idx="11"/>
          </p:nvPr>
        </p:nvSpPr>
        <p:spPr>
          <a:xfrm>
            <a:off x="0" y="10156825"/>
            <a:ext cx="3271838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n"/>
          <p:cNvSpPr txBox="1">
            <a:spLocks noGrp="1"/>
          </p:cNvSpPr>
          <p:nvPr>
            <p:ph type="sldNum" idx="12"/>
          </p:nvPr>
        </p:nvSpPr>
        <p:spPr>
          <a:xfrm>
            <a:off x="4278313" y="10156825"/>
            <a:ext cx="3271837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r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‹#›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:notes"/>
          <p:cNvSpPr txBox="1">
            <a:spLocks noGrp="1"/>
          </p:cNvSpPr>
          <p:nvPr>
            <p:ph type="sldNum" idx="12"/>
          </p:nvPr>
        </p:nvSpPr>
        <p:spPr>
          <a:xfrm>
            <a:off x="4278313" y="10156825"/>
            <a:ext cx="3271837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lvl="0" indent="0" algn="r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None/>
              </a:p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2" name="Google Shape;72;p1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3" name="Google Shape;7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12838" y="720725"/>
            <a:ext cx="5089525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259e287a1c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47738" y="812800"/>
            <a:ext cx="5653087" cy="3998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259e287a1c_2_1:notes"/>
          <p:cNvSpPr txBox="1">
            <a:spLocks noGrp="1"/>
          </p:cNvSpPr>
          <p:nvPr>
            <p:ph type="body" idx="1"/>
          </p:nvPr>
        </p:nvSpPr>
        <p:spPr>
          <a:xfrm>
            <a:off x="755650" y="5078413"/>
            <a:ext cx="6039000" cy="480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g1259e287a1c_2_1:notes"/>
          <p:cNvSpPr txBox="1">
            <a:spLocks noGrp="1"/>
          </p:cNvSpPr>
          <p:nvPr>
            <p:ph type="sldNum" idx="12"/>
          </p:nvPr>
        </p:nvSpPr>
        <p:spPr>
          <a:xfrm>
            <a:off x="4278313" y="10156825"/>
            <a:ext cx="3271800" cy="525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11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0:notes"/>
          <p:cNvSpPr txBox="1">
            <a:spLocks noGrp="1"/>
          </p:cNvSpPr>
          <p:nvPr>
            <p:ph type="body" idx="1"/>
          </p:nvPr>
        </p:nvSpPr>
        <p:spPr>
          <a:xfrm>
            <a:off x="755650" y="5078413"/>
            <a:ext cx="6038850" cy="4802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9" name="Google Shape;239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47738" y="812800"/>
            <a:ext cx="5653087" cy="3998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:notes"/>
          <p:cNvSpPr txBox="1">
            <a:spLocks noGrp="1"/>
          </p:cNvSpPr>
          <p:nvPr>
            <p:ph type="sldNum" idx="12"/>
          </p:nvPr>
        </p:nvSpPr>
        <p:spPr>
          <a:xfrm>
            <a:off x="4278313" y="10156825"/>
            <a:ext cx="3271837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lvl="0" indent="0" algn="r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None/>
              </a:pPr>
              <a:t>2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0" name="Google Shape;80;p2:notes"/>
          <p:cNvSpPr txBox="1">
            <a:spLocks noGrp="1"/>
          </p:cNvSpPr>
          <p:nvPr>
            <p:ph type="body" idx="1"/>
          </p:nvPr>
        </p:nvSpPr>
        <p:spPr>
          <a:xfrm>
            <a:off x="755650" y="5078413"/>
            <a:ext cx="6038850" cy="4802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1" name="Google Shape;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47738" y="812800"/>
            <a:ext cx="5653087" cy="3998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 txBox="1">
            <a:spLocks noGrp="1"/>
          </p:cNvSpPr>
          <p:nvPr>
            <p:ph type="body" idx="1"/>
          </p:nvPr>
        </p:nvSpPr>
        <p:spPr>
          <a:xfrm>
            <a:off x="755650" y="5078413"/>
            <a:ext cx="6038850" cy="4802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2" name="Google Shape;1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47738" y="812800"/>
            <a:ext cx="5653087" cy="3998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>
            <a:spLocks noGrp="1"/>
          </p:cNvSpPr>
          <p:nvPr>
            <p:ph type="sldNum" idx="12"/>
          </p:nvPr>
        </p:nvSpPr>
        <p:spPr>
          <a:xfrm>
            <a:off x="4278313" y="10156825"/>
            <a:ext cx="3271837" cy="52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lvl="0" indent="0" algn="r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None/>
              </a:pPr>
              <a:t>4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7" name="Google Shape;97;p3:notes"/>
          <p:cNvSpPr txBox="1">
            <a:spLocks noGrp="1"/>
          </p:cNvSpPr>
          <p:nvPr>
            <p:ph type="body" idx="1"/>
          </p:nvPr>
        </p:nvSpPr>
        <p:spPr>
          <a:xfrm>
            <a:off x="755650" y="5078413"/>
            <a:ext cx="6038850" cy="4802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8" name="Google Shape;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47738" y="812800"/>
            <a:ext cx="5653087" cy="3998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2713dc4df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47738" y="812800"/>
            <a:ext cx="5653087" cy="3998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2713dc4df9_1_0:notes"/>
          <p:cNvSpPr txBox="1">
            <a:spLocks noGrp="1"/>
          </p:cNvSpPr>
          <p:nvPr>
            <p:ph type="body" idx="1"/>
          </p:nvPr>
        </p:nvSpPr>
        <p:spPr>
          <a:xfrm>
            <a:off x="755650" y="5078413"/>
            <a:ext cx="6039000" cy="480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12713dc4df9_1_0:notes"/>
          <p:cNvSpPr txBox="1">
            <a:spLocks noGrp="1"/>
          </p:cNvSpPr>
          <p:nvPr>
            <p:ph type="sldNum" idx="12"/>
          </p:nvPr>
        </p:nvSpPr>
        <p:spPr>
          <a:xfrm>
            <a:off x="4278313" y="10156825"/>
            <a:ext cx="3271800" cy="525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6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2713dc4df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47738" y="812800"/>
            <a:ext cx="5653087" cy="3998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2713dc4df9_1_0:notes"/>
          <p:cNvSpPr txBox="1">
            <a:spLocks noGrp="1"/>
          </p:cNvSpPr>
          <p:nvPr>
            <p:ph type="body" idx="1"/>
          </p:nvPr>
        </p:nvSpPr>
        <p:spPr>
          <a:xfrm>
            <a:off x="755650" y="5078413"/>
            <a:ext cx="6039000" cy="480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12713dc4df9_1_0:notes"/>
          <p:cNvSpPr txBox="1">
            <a:spLocks noGrp="1"/>
          </p:cNvSpPr>
          <p:nvPr>
            <p:ph type="sldNum" idx="12"/>
          </p:nvPr>
        </p:nvSpPr>
        <p:spPr>
          <a:xfrm>
            <a:off x="4278313" y="10156825"/>
            <a:ext cx="3271800" cy="525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040143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0:notes"/>
          <p:cNvSpPr txBox="1">
            <a:spLocks noGrp="1"/>
          </p:cNvSpPr>
          <p:nvPr>
            <p:ph type="body" idx="1"/>
          </p:nvPr>
        </p:nvSpPr>
        <p:spPr>
          <a:xfrm>
            <a:off x="755650" y="5078413"/>
            <a:ext cx="6038850" cy="4802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9" name="Google Shape;239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47738" y="812800"/>
            <a:ext cx="5653087" cy="3998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5364746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0:notes"/>
          <p:cNvSpPr txBox="1">
            <a:spLocks noGrp="1"/>
          </p:cNvSpPr>
          <p:nvPr>
            <p:ph type="body" idx="1"/>
          </p:nvPr>
        </p:nvSpPr>
        <p:spPr>
          <a:xfrm>
            <a:off x="755650" y="5078413"/>
            <a:ext cx="6038850" cy="4802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9" name="Google Shape;239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47738" y="812800"/>
            <a:ext cx="5653087" cy="3998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581122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0:notes"/>
          <p:cNvSpPr txBox="1">
            <a:spLocks noGrp="1"/>
          </p:cNvSpPr>
          <p:nvPr>
            <p:ph type="body" idx="1"/>
          </p:nvPr>
        </p:nvSpPr>
        <p:spPr>
          <a:xfrm>
            <a:off x="755650" y="5078413"/>
            <a:ext cx="6038850" cy="4802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9" name="Google Shape;239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47738" y="812800"/>
            <a:ext cx="5653087" cy="3998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496416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"/>
          <p:cNvSpPr txBox="1">
            <a:spLocks noGrp="1"/>
          </p:cNvSpPr>
          <p:nvPr>
            <p:ph type="title"/>
          </p:nvPr>
        </p:nvSpPr>
        <p:spPr>
          <a:xfrm>
            <a:off x="2786063" y="174625"/>
            <a:ext cx="6361112" cy="587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"/>
          <p:cNvSpPr txBox="1">
            <a:spLocks noGrp="1"/>
          </p:cNvSpPr>
          <p:nvPr>
            <p:ph type="body" idx="1"/>
          </p:nvPr>
        </p:nvSpPr>
        <p:spPr>
          <a:xfrm>
            <a:off x="177800" y="1092200"/>
            <a:ext cx="10325100" cy="58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457200" lvl="0" indent="-3429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3000"/>
              </a:lnSpc>
              <a:spcBef>
                <a:spcPts val="85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3000"/>
              </a:lnSpc>
              <a:spcBef>
                <a:spcPts val="575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228600" algn="l">
              <a:lnSpc>
                <a:spcPct val="93000"/>
              </a:lnSpc>
              <a:spcBef>
                <a:spcPts val="288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93000"/>
              </a:lnSpc>
              <a:spcBef>
                <a:spcPts val="290"/>
              </a:spcBef>
              <a:spcAft>
                <a:spcPts val="29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"/>
          <p:cNvSpPr txBox="1">
            <a:spLocks noGrp="1"/>
          </p:cNvSpPr>
          <p:nvPr>
            <p:ph type="sldNum" idx="12"/>
          </p:nvPr>
        </p:nvSpPr>
        <p:spPr>
          <a:xfrm>
            <a:off x="7991475" y="71438"/>
            <a:ext cx="2628900" cy="30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0" marR="0" lvl="0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</a:t>
            </a: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>
            <a:spLocks noGrp="1"/>
          </p:cNvSpPr>
          <p:nvPr>
            <p:ph type="title"/>
          </p:nvPr>
        </p:nvSpPr>
        <p:spPr>
          <a:xfrm>
            <a:off x="2786063" y="174625"/>
            <a:ext cx="6361112" cy="587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 rot="5400000">
            <a:off x="2425700" y="-1155700"/>
            <a:ext cx="5829300" cy="103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457200" lvl="0" indent="-3429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3000"/>
              </a:lnSpc>
              <a:spcBef>
                <a:spcPts val="85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3000"/>
              </a:lnSpc>
              <a:spcBef>
                <a:spcPts val="575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228600" algn="l">
              <a:lnSpc>
                <a:spcPct val="93000"/>
              </a:lnSpc>
              <a:spcBef>
                <a:spcPts val="288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93000"/>
              </a:lnSpc>
              <a:spcBef>
                <a:spcPts val="290"/>
              </a:spcBef>
              <a:spcAft>
                <a:spcPts val="29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7991475" y="71438"/>
            <a:ext cx="2628900" cy="30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0" marR="0" lvl="0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</a:t>
            </a: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 rot="5400000">
            <a:off x="5838825" y="2257425"/>
            <a:ext cx="6746875" cy="258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 rot="5400000">
            <a:off x="600075" y="-247650"/>
            <a:ext cx="6746875" cy="7591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457200" lvl="0" indent="-3429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3000"/>
              </a:lnSpc>
              <a:spcBef>
                <a:spcPts val="85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3000"/>
              </a:lnSpc>
              <a:spcBef>
                <a:spcPts val="575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228600" algn="l">
              <a:lnSpc>
                <a:spcPct val="93000"/>
              </a:lnSpc>
              <a:spcBef>
                <a:spcPts val="288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93000"/>
              </a:lnSpc>
              <a:spcBef>
                <a:spcPts val="290"/>
              </a:spcBef>
              <a:spcAft>
                <a:spcPts val="29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7991475" y="71438"/>
            <a:ext cx="2628900" cy="30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0" marR="0" lvl="0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</a:t>
            </a: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2786063" y="174625"/>
            <a:ext cx="6361112" cy="587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body" idx="1"/>
          </p:nvPr>
        </p:nvSpPr>
        <p:spPr>
          <a:xfrm>
            <a:off x="177800" y="1092200"/>
            <a:ext cx="5086350" cy="58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457200" lvl="0" indent="-406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93000"/>
              </a:lnSpc>
              <a:spcBef>
                <a:spcPts val="85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93000"/>
              </a:lnSpc>
              <a:spcBef>
                <a:spcPts val="575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 sz="1800"/>
            </a:lvl5pPr>
            <a:lvl6pPr marL="2743200" lvl="5" indent="-228600" algn="l">
              <a:lnSpc>
                <a:spcPct val="93000"/>
              </a:lnSpc>
              <a:spcBef>
                <a:spcPts val="288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 algn="l">
              <a:lnSpc>
                <a:spcPct val="93000"/>
              </a:lnSpc>
              <a:spcBef>
                <a:spcPts val="290"/>
              </a:spcBef>
              <a:spcAft>
                <a:spcPts val="29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body" idx="2"/>
          </p:nvPr>
        </p:nvSpPr>
        <p:spPr>
          <a:xfrm>
            <a:off x="5416550" y="1092200"/>
            <a:ext cx="5086350" cy="58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457200" lvl="0" indent="-4064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93000"/>
              </a:lnSpc>
              <a:spcBef>
                <a:spcPts val="85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93000"/>
              </a:lnSpc>
              <a:spcBef>
                <a:spcPts val="575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 sz="1800"/>
            </a:lvl5pPr>
            <a:lvl6pPr marL="2743200" lvl="5" indent="-228600" algn="l">
              <a:lnSpc>
                <a:spcPct val="93000"/>
              </a:lnSpc>
              <a:spcBef>
                <a:spcPts val="288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 algn="l">
              <a:lnSpc>
                <a:spcPct val="93000"/>
              </a:lnSpc>
              <a:spcBef>
                <a:spcPts val="290"/>
              </a:spcBef>
              <a:spcAft>
                <a:spcPts val="29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ldNum" idx="12"/>
          </p:nvPr>
        </p:nvSpPr>
        <p:spPr>
          <a:xfrm>
            <a:off x="7991475" y="71438"/>
            <a:ext cx="2628900" cy="30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0" marR="0" lvl="0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</a:t>
            </a: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 txBox="1">
            <a:spLocks noGrp="1"/>
          </p:cNvSpPr>
          <p:nvPr>
            <p:ph type="ctrTitle"/>
          </p:nvPr>
        </p:nvSpPr>
        <p:spPr>
          <a:xfrm>
            <a:off x="801688" y="2347913"/>
            <a:ext cx="9088437" cy="1620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1"/>
          </p:nvPr>
        </p:nvSpPr>
        <p:spPr>
          <a:xfrm>
            <a:off x="1603375" y="4283075"/>
            <a:ext cx="7485063" cy="1931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1pPr>
            <a:lvl2pPr lvl="1" algn="ctr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2pPr>
            <a:lvl3pPr lvl="2" algn="ctr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3pPr>
            <a:lvl4pPr lvl="3" algn="ctr">
              <a:lnSpc>
                <a:spcPct val="93000"/>
              </a:lnSpc>
              <a:spcBef>
                <a:spcPts val="85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4pPr>
            <a:lvl5pPr lvl="4" algn="ctr">
              <a:lnSpc>
                <a:spcPct val="93000"/>
              </a:lnSpc>
              <a:spcBef>
                <a:spcPts val="575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/>
            </a:lvl5pPr>
            <a:lvl6pPr lvl="5" algn="ctr">
              <a:lnSpc>
                <a:spcPct val="93000"/>
              </a:lnSpc>
              <a:spcBef>
                <a:spcPts val="288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93000"/>
              </a:lnSpc>
              <a:spcBef>
                <a:spcPts val="290"/>
              </a:spcBef>
              <a:spcAft>
                <a:spcPts val="29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7991475" y="71438"/>
            <a:ext cx="2628900" cy="30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0" marR="0" lvl="0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</a:t>
            </a: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44550" y="4857750"/>
            <a:ext cx="9088438" cy="150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44550" y="3203575"/>
            <a:ext cx="9088438" cy="1654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b" anchorCtr="0">
            <a:noAutofit/>
          </a:bodyPr>
          <a:lstStyle>
            <a:lvl1pPr marL="457200" lvl="0" indent="-228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/>
            </a:lvl1pPr>
            <a:lvl2pPr marL="914400" lvl="1" indent="-228600" algn="l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/>
            </a:lvl2pPr>
            <a:lvl3pPr marL="1371600" lvl="2" indent="-228600" algn="l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3pPr>
            <a:lvl4pPr marL="1828800" lvl="3" indent="-228600" algn="l">
              <a:lnSpc>
                <a:spcPct val="93000"/>
              </a:lnSpc>
              <a:spcBef>
                <a:spcPts val="85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/>
            </a:lvl4pPr>
            <a:lvl5pPr marL="2286000" lvl="4" indent="-228600" algn="l">
              <a:lnSpc>
                <a:spcPct val="93000"/>
              </a:lnSpc>
              <a:spcBef>
                <a:spcPts val="575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/>
            </a:lvl5pPr>
            <a:lvl6pPr marL="2743200" lvl="5" indent="-228600" algn="l">
              <a:lnSpc>
                <a:spcPct val="93000"/>
              </a:lnSpc>
              <a:spcBef>
                <a:spcPts val="288"/>
              </a:spcBef>
              <a:spcAft>
                <a:spcPts val="0"/>
              </a:spcAft>
              <a:buSzPts val="1400"/>
              <a:buNone/>
              <a:defRPr sz="1400"/>
            </a:lvl6pPr>
            <a:lvl7pPr marL="3200400" lvl="6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1400"/>
              <a:buNone/>
              <a:defRPr sz="1400"/>
            </a:lvl7pPr>
            <a:lvl8pPr marL="3657600" lvl="7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1400"/>
              <a:buNone/>
              <a:defRPr sz="1400"/>
            </a:lvl8pPr>
            <a:lvl9pPr marL="4114800" lvl="8" indent="-228600" algn="l">
              <a:lnSpc>
                <a:spcPct val="93000"/>
              </a:lnSpc>
              <a:spcBef>
                <a:spcPts val="290"/>
              </a:spcBef>
              <a:spcAft>
                <a:spcPts val="29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7991475" y="71438"/>
            <a:ext cx="2628900" cy="30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0" marR="0" lvl="0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</a:t>
            </a: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534988" y="303213"/>
            <a:ext cx="9621837" cy="1258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534988" y="1692275"/>
            <a:ext cx="4724400" cy="704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b" anchorCtr="0">
            <a:noAutofit/>
          </a:bodyPr>
          <a:lstStyle>
            <a:lvl1pPr marL="457200" lvl="0" indent="-228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3000"/>
              </a:lnSpc>
              <a:spcBef>
                <a:spcPts val="85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3000"/>
              </a:lnSpc>
              <a:spcBef>
                <a:spcPts val="575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3000"/>
              </a:lnSpc>
              <a:spcBef>
                <a:spcPts val="288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3000"/>
              </a:lnSpc>
              <a:spcBef>
                <a:spcPts val="290"/>
              </a:spcBef>
              <a:spcAft>
                <a:spcPts val="29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534988" y="2397125"/>
            <a:ext cx="4724400" cy="4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457200" lvl="0" indent="-381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93000"/>
              </a:lnSpc>
              <a:spcBef>
                <a:spcPts val="850"/>
              </a:spcBef>
              <a:spcAft>
                <a:spcPts val="0"/>
              </a:spcAft>
              <a:buClr>
                <a:srgbClr val="000000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93000"/>
              </a:lnSpc>
              <a:spcBef>
                <a:spcPts val="575"/>
              </a:spcBef>
              <a:spcAft>
                <a:spcPts val="0"/>
              </a:spcAft>
              <a:buClr>
                <a:srgbClr val="000000"/>
              </a:buClr>
              <a:buSzPts val="1600"/>
              <a:buChar char="»"/>
              <a:defRPr sz="1600"/>
            </a:lvl5pPr>
            <a:lvl6pPr marL="2743200" lvl="5" indent="-228600" algn="l">
              <a:lnSpc>
                <a:spcPct val="93000"/>
              </a:lnSpc>
              <a:spcBef>
                <a:spcPts val="288"/>
              </a:spcBef>
              <a:spcAft>
                <a:spcPts val="0"/>
              </a:spcAft>
              <a:buSzPts val="1400"/>
              <a:buNone/>
              <a:defRPr sz="1600"/>
            </a:lvl6pPr>
            <a:lvl7pPr marL="3200400" lvl="6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1400"/>
              <a:buNone/>
              <a:defRPr sz="1600"/>
            </a:lvl7pPr>
            <a:lvl8pPr marL="3657600" lvl="7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1400"/>
              <a:buNone/>
              <a:defRPr sz="1600"/>
            </a:lvl8pPr>
            <a:lvl9pPr marL="4114800" lvl="8" indent="-228600" algn="l">
              <a:lnSpc>
                <a:spcPct val="93000"/>
              </a:lnSpc>
              <a:spcBef>
                <a:spcPts val="290"/>
              </a:spcBef>
              <a:spcAft>
                <a:spcPts val="290"/>
              </a:spcAft>
              <a:buSzPts val="1400"/>
              <a:buNone/>
              <a:defRPr sz="1600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5430838" y="1692275"/>
            <a:ext cx="4725987" cy="704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b" anchorCtr="0">
            <a:noAutofit/>
          </a:bodyPr>
          <a:lstStyle>
            <a:lvl1pPr marL="457200" lvl="0" indent="-228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3000"/>
              </a:lnSpc>
              <a:spcBef>
                <a:spcPts val="85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3000"/>
              </a:lnSpc>
              <a:spcBef>
                <a:spcPts val="575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3000"/>
              </a:lnSpc>
              <a:spcBef>
                <a:spcPts val="288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3000"/>
              </a:lnSpc>
              <a:spcBef>
                <a:spcPts val="290"/>
              </a:spcBef>
              <a:spcAft>
                <a:spcPts val="29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5430838" y="2397125"/>
            <a:ext cx="4725987" cy="4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457200" lvl="0" indent="-3810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93000"/>
              </a:lnSpc>
              <a:spcBef>
                <a:spcPts val="850"/>
              </a:spcBef>
              <a:spcAft>
                <a:spcPts val="0"/>
              </a:spcAft>
              <a:buClr>
                <a:srgbClr val="000000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93000"/>
              </a:lnSpc>
              <a:spcBef>
                <a:spcPts val="575"/>
              </a:spcBef>
              <a:spcAft>
                <a:spcPts val="0"/>
              </a:spcAft>
              <a:buClr>
                <a:srgbClr val="000000"/>
              </a:buClr>
              <a:buSzPts val="1600"/>
              <a:buChar char="»"/>
              <a:defRPr sz="1600"/>
            </a:lvl5pPr>
            <a:lvl6pPr marL="2743200" lvl="5" indent="-228600" algn="l">
              <a:lnSpc>
                <a:spcPct val="93000"/>
              </a:lnSpc>
              <a:spcBef>
                <a:spcPts val="288"/>
              </a:spcBef>
              <a:spcAft>
                <a:spcPts val="0"/>
              </a:spcAft>
              <a:buSzPts val="1400"/>
              <a:buNone/>
              <a:defRPr sz="1600"/>
            </a:lvl6pPr>
            <a:lvl7pPr marL="3200400" lvl="6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1400"/>
              <a:buNone/>
              <a:defRPr sz="1600"/>
            </a:lvl7pPr>
            <a:lvl8pPr marL="3657600" lvl="7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1400"/>
              <a:buNone/>
              <a:defRPr sz="1600"/>
            </a:lvl8pPr>
            <a:lvl9pPr marL="4114800" lvl="8" indent="-228600" algn="l">
              <a:lnSpc>
                <a:spcPct val="93000"/>
              </a:lnSpc>
              <a:spcBef>
                <a:spcPts val="290"/>
              </a:spcBef>
              <a:spcAft>
                <a:spcPts val="290"/>
              </a:spcAft>
              <a:buSzPts val="1400"/>
              <a:buNone/>
              <a:defRPr sz="1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7991475" y="71438"/>
            <a:ext cx="2628900" cy="30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0" marR="0" lvl="0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</a:t>
            </a: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2786063" y="174625"/>
            <a:ext cx="6361112" cy="587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7991475" y="71438"/>
            <a:ext cx="2628900" cy="30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0" marR="0" lvl="0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</a:t>
            </a: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sldNum" idx="12"/>
          </p:nvPr>
        </p:nvSpPr>
        <p:spPr>
          <a:xfrm>
            <a:off x="7991475" y="71438"/>
            <a:ext cx="2628900" cy="30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0" marR="0" lvl="0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</a:t>
            </a: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>
            <a:spLocks noGrp="1"/>
          </p:cNvSpPr>
          <p:nvPr>
            <p:ph type="title"/>
          </p:nvPr>
        </p:nvSpPr>
        <p:spPr>
          <a:xfrm>
            <a:off x="534988" y="301625"/>
            <a:ext cx="3517900" cy="1279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b" anchorCtr="0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body" idx="1"/>
          </p:nvPr>
        </p:nvSpPr>
        <p:spPr>
          <a:xfrm>
            <a:off x="4179888" y="301625"/>
            <a:ext cx="5976937" cy="6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457200" lvl="0" indent="-4318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3000"/>
              </a:lnSpc>
              <a:spcBef>
                <a:spcPts val="850"/>
              </a:spcBef>
              <a:spcAft>
                <a:spcPts val="0"/>
              </a:spcAft>
              <a:buClr>
                <a:srgbClr val="000000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93000"/>
              </a:lnSpc>
              <a:spcBef>
                <a:spcPts val="575"/>
              </a:spcBef>
              <a:spcAft>
                <a:spcPts val="0"/>
              </a:spcAft>
              <a:buClr>
                <a:srgbClr val="000000"/>
              </a:buClr>
              <a:buSzPts val="2000"/>
              <a:buChar char="»"/>
              <a:defRPr sz="2000"/>
            </a:lvl5pPr>
            <a:lvl6pPr marL="2743200" lvl="5" indent="-228600" algn="l">
              <a:lnSpc>
                <a:spcPct val="93000"/>
              </a:lnSpc>
              <a:spcBef>
                <a:spcPts val="288"/>
              </a:spcBef>
              <a:spcAft>
                <a:spcPts val="0"/>
              </a:spcAft>
              <a:buSzPts val="1400"/>
              <a:buNone/>
              <a:defRPr sz="2000"/>
            </a:lvl6pPr>
            <a:lvl7pPr marL="3200400" lvl="6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1400"/>
              <a:buNone/>
              <a:defRPr sz="2000"/>
            </a:lvl7pPr>
            <a:lvl8pPr marL="3657600" lvl="7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1400"/>
              <a:buNone/>
              <a:defRPr sz="2000"/>
            </a:lvl8pPr>
            <a:lvl9pPr marL="4114800" lvl="8" indent="-228600" algn="l">
              <a:lnSpc>
                <a:spcPct val="93000"/>
              </a:lnSpc>
              <a:spcBef>
                <a:spcPts val="290"/>
              </a:spcBef>
              <a:spcAft>
                <a:spcPts val="290"/>
              </a:spcAft>
              <a:buSzPts val="1400"/>
              <a:buNone/>
              <a:defRPr sz="2000"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body" idx="2"/>
          </p:nvPr>
        </p:nvSpPr>
        <p:spPr>
          <a:xfrm>
            <a:off x="534988" y="1581150"/>
            <a:ext cx="3517900" cy="51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457200" lvl="0" indent="-228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3000"/>
              </a:lnSpc>
              <a:spcBef>
                <a:spcPts val="850"/>
              </a:spcBef>
              <a:spcAft>
                <a:spcPts val="0"/>
              </a:spcAft>
              <a:buClr>
                <a:srgbClr val="000000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3000"/>
              </a:lnSpc>
              <a:spcBef>
                <a:spcPts val="575"/>
              </a:spcBef>
              <a:spcAft>
                <a:spcPts val="0"/>
              </a:spcAft>
              <a:buClr>
                <a:srgbClr val="000000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3000"/>
              </a:lnSpc>
              <a:spcBef>
                <a:spcPts val="288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3000"/>
              </a:lnSpc>
              <a:spcBef>
                <a:spcPts val="290"/>
              </a:spcBef>
              <a:spcAft>
                <a:spcPts val="29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ldNum" idx="12"/>
          </p:nvPr>
        </p:nvSpPr>
        <p:spPr>
          <a:xfrm>
            <a:off x="7991475" y="71438"/>
            <a:ext cx="2628900" cy="30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0" marR="0" lvl="0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</a:t>
            </a: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2095500" y="5291138"/>
            <a:ext cx="6415088" cy="625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b" anchorCtr="0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>
            <a:spLocks noGrp="1"/>
          </p:cNvSpPr>
          <p:nvPr>
            <p:ph type="pic" idx="2"/>
          </p:nvPr>
        </p:nvSpPr>
        <p:spPr>
          <a:xfrm>
            <a:off x="2095500" y="674688"/>
            <a:ext cx="6415088" cy="4537075"/>
          </a:xfrm>
          <a:prstGeom prst="rect">
            <a:avLst/>
          </a:prstGeom>
          <a:noFill/>
          <a:ln>
            <a:noFill/>
          </a:ln>
        </p:spPr>
      </p:sp>
      <p:sp>
        <p:nvSpPr>
          <p:cNvPr id="60" name="Google Shape;60;p10"/>
          <p:cNvSpPr txBox="1">
            <a:spLocks noGrp="1"/>
          </p:cNvSpPr>
          <p:nvPr>
            <p:ph type="body" idx="1"/>
          </p:nvPr>
        </p:nvSpPr>
        <p:spPr>
          <a:xfrm>
            <a:off x="2095500" y="5916613"/>
            <a:ext cx="6415088" cy="887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457200" lvl="0" indent="-22860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3000"/>
              </a:lnSpc>
              <a:spcBef>
                <a:spcPts val="850"/>
              </a:spcBef>
              <a:spcAft>
                <a:spcPts val="0"/>
              </a:spcAft>
              <a:buClr>
                <a:srgbClr val="000000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3000"/>
              </a:lnSpc>
              <a:spcBef>
                <a:spcPts val="575"/>
              </a:spcBef>
              <a:spcAft>
                <a:spcPts val="0"/>
              </a:spcAft>
              <a:buClr>
                <a:srgbClr val="000000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3000"/>
              </a:lnSpc>
              <a:spcBef>
                <a:spcPts val="288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3000"/>
              </a:lnSpc>
              <a:spcBef>
                <a:spcPts val="290"/>
              </a:spcBef>
              <a:spcAft>
                <a:spcPts val="29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sldNum" idx="12"/>
          </p:nvPr>
        </p:nvSpPr>
        <p:spPr>
          <a:xfrm>
            <a:off x="7991475" y="71438"/>
            <a:ext cx="2628900" cy="30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0" marR="0" lvl="0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</a:t>
            </a: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"/>
          <p:cNvSpPr/>
          <p:nvPr/>
        </p:nvSpPr>
        <p:spPr>
          <a:xfrm>
            <a:off x="0" y="7127875"/>
            <a:ext cx="10691813" cy="461963"/>
          </a:xfrm>
          <a:prstGeom prst="rect">
            <a:avLst/>
          </a:prstGeom>
          <a:solidFill>
            <a:srgbClr val="262673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"/>
          <p:cNvSpPr/>
          <p:nvPr/>
        </p:nvSpPr>
        <p:spPr>
          <a:xfrm>
            <a:off x="0" y="911225"/>
            <a:ext cx="10691813" cy="131763"/>
          </a:xfrm>
          <a:prstGeom prst="rect">
            <a:avLst/>
          </a:prstGeom>
          <a:solidFill>
            <a:srgbClr val="262673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13">
            <a:alphaModFix/>
          </a:blip>
          <a:srcRect t="8130" b="7997"/>
          <a:stretch/>
        </p:blipFill>
        <p:spPr>
          <a:xfrm>
            <a:off x="0" y="82550"/>
            <a:ext cx="2833688" cy="801688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/>
          <p:nvPr/>
        </p:nvSpPr>
        <p:spPr>
          <a:xfrm>
            <a:off x="2792413" y="7131050"/>
            <a:ext cx="5078412" cy="534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Times New Roman"/>
              <a:buNone/>
            </a:pPr>
            <a:r>
              <a:rPr lang="en-US" sz="2800" b="1" i="1" u="none" strike="noStrike" cap="none">
                <a:solidFill>
                  <a:srgbClr val="FFFFFF"/>
                </a:solidFill>
                <a:latin typeface="Pinyon Script"/>
                <a:ea typeface="Pinyon Script"/>
                <a:cs typeface="Pinyon Script"/>
                <a:sym typeface="Pinyon Script"/>
              </a:rPr>
              <a:t>Progress Through Quality Education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1"/>
          <p:cNvSpPr txBox="1">
            <a:spLocks noGrp="1"/>
          </p:cNvSpPr>
          <p:nvPr>
            <p:ph type="title"/>
          </p:nvPr>
        </p:nvSpPr>
        <p:spPr>
          <a:xfrm>
            <a:off x="2786063" y="174625"/>
            <a:ext cx="6361112" cy="587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R="0" lvl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1"/>
          <p:cNvSpPr txBox="1">
            <a:spLocks noGrp="1"/>
          </p:cNvSpPr>
          <p:nvPr>
            <p:ph type="body" idx="1"/>
          </p:nvPr>
        </p:nvSpPr>
        <p:spPr>
          <a:xfrm>
            <a:off x="177800" y="1092200"/>
            <a:ext cx="10325100" cy="58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457200" marR="0" lvl="0" indent="-31750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–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93000"/>
              </a:lnSpc>
              <a:spcBef>
                <a:spcPts val="1138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3000"/>
              </a:lnSpc>
              <a:spcBef>
                <a:spcPts val="85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–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93000"/>
              </a:lnSpc>
              <a:spcBef>
                <a:spcPts val="57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3000"/>
              </a:lnSpc>
              <a:spcBef>
                <a:spcPts val="288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3000"/>
              </a:lnSpc>
              <a:spcBef>
                <a:spcPts val="29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3000"/>
              </a:lnSpc>
              <a:spcBef>
                <a:spcPts val="290"/>
              </a:spcBef>
              <a:spcAft>
                <a:spcPts val="29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Google Shape;21;p1"/>
          <p:cNvSpPr txBox="1"/>
          <p:nvPr/>
        </p:nvSpPr>
        <p:spPr>
          <a:xfrm>
            <a:off x="200025" y="7224713"/>
            <a:ext cx="1425575" cy="30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1"/>
          <p:cNvSpPr txBox="1">
            <a:spLocks noGrp="1"/>
          </p:cNvSpPr>
          <p:nvPr>
            <p:ph type="sldNum" idx="12"/>
          </p:nvPr>
        </p:nvSpPr>
        <p:spPr>
          <a:xfrm>
            <a:off x="7991475" y="71438"/>
            <a:ext cx="2628900" cy="30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>
            <a:lvl1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</a:t>
            </a: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slow"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/>
          <p:nvPr/>
        </p:nvSpPr>
        <p:spPr>
          <a:xfrm>
            <a:off x="178556" y="1162063"/>
            <a:ext cx="10334700" cy="5817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/>
          <a:p>
            <a:pPr algn="ctr"/>
            <a:r>
              <a:rPr lang="en-US" sz="30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Title: </a:t>
            </a:r>
          </a:p>
          <a:p>
            <a:pPr algn="ctr"/>
            <a:r>
              <a:rPr lang="en-IN" sz="30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Remote Monitoring and Controller using</a:t>
            </a:r>
          </a:p>
          <a:p>
            <a:pPr algn="ctr"/>
            <a:r>
              <a:rPr lang="en-IN" sz="300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RDP protocol and Java</a:t>
            </a:r>
          </a:p>
          <a:p>
            <a:pPr algn="ctr"/>
            <a:endParaRPr lang="en-IN" sz="3000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54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</a:t>
            </a:r>
            <a:endParaRPr sz="3000" dirty="0">
              <a:solidFill>
                <a:schemeClr val="accent6">
                  <a:lumMod val="75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124003275: Sanjay Ram G</a:t>
            </a:r>
          </a:p>
          <a:p>
            <a:pPr marL="254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1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Guide Name: </a:t>
            </a:r>
          </a:p>
          <a:p>
            <a:pPr marL="254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Dr. R. Kavitha, CSE/SoC, SASTRA University</a:t>
            </a:r>
          </a:p>
          <a:p>
            <a:pPr marL="254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3000" dirty="0">
              <a:solidFill>
                <a:schemeClr val="accent6">
                  <a:lumMod val="75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dirty="0">
                <a:solidFill>
                  <a:schemeClr val="accent6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 of Presentation: </a:t>
            </a:r>
          </a:p>
          <a:p>
            <a:pPr marL="254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13.12.2022</a:t>
            </a:r>
            <a:endParaRPr sz="3000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2000"/>
              <a:buFont typeface="Times New Roman"/>
              <a:buNone/>
            </a:pPr>
            <a:endParaRPr sz="32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None/>
            </a:pPr>
            <a:endParaRPr sz="2000" b="1" i="0" u="none" strike="noStrike" cap="none" dirty="0">
              <a:solidFill>
                <a:srgbClr val="99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3"/>
          <p:cNvSpPr txBox="1"/>
          <p:nvPr/>
        </p:nvSpPr>
        <p:spPr>
          <a:xfrm>
            <a:off x="7974013" y="7224713"/>
            <a:ext cx="2493962" cy="311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1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7991475" y="71438"/>
            <a:ext cx="2628900" cy="30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</a:t>
            </a:r>
            <a:endParaRPr/>
          </a:p>
        </p:txBody>
      </p:sp>
      <p:sp>
        <p:nvSpPr>
          <p:cNvPr id="5" name="Google Shape;84;p14"/>
          <p:cNvSpPr txBox="1">
            <a:spLocks noGrp="1"/>
          </p:cNvSpPr>
          <p:nvPr>
            <p:ph type="title"/>
          </p:nvPr>
        </p:nvSpPr>
        <p:spPr>
          <a:xfrm>
            <a:off x="3369328" y="222250"/>
            <a:ext cx="6807080" cy="5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425" rIns="0" bIns="0" anchor="ctr" anchorCtr="0">
            <a:noAutofit/>
          </a:bodyPr>
          <a:lstStyle/>
          <a:p>
            <a:pPr marL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200" b="1" dirty="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CSE302: Computer Networks Project</a:t>
            </a:r>
            <a:endParaRPr dirty="0">
              <a:solidFill>
                <a:srgbClr val="98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3A36AE-5D11-52BE-0372-5FD4DFA03EA5}"/>
              </a:ext>
            </a:extLst>
          </p:cNvPr>
          <p:cNvSpPr txBox="1"/>
          <p:nvPr/>
        </p:nvSpPr>
        <p:spPr>
          <a:xfrm>
            <a:off x="0" y="1166647"/>
            <a:ext cx="181492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video :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nop1">
            <a:hlinkClick r:id="" action="ppaction://media"/>
            <a:extLst>
              <a:ext uri="{FF2B5EF4-FFF2-40B4-BE49-F238E27FC236}">
                <a16:creationId xmlns:a16="http://schemas.microsoft.com/office/drawing/2014/main" id="{BEEAD8FD-B2FB-4A63-6DF8-4DA22FA489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41970" y="1906066"/>
            <a:ext cx="7807872" cy="3747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912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3"/>
          <p:cNvSpPr txBox="1">
            <a:spLocks noGrp="1"/>
          </p:cNvSpPr>
          <p:nvPr>
            <p:ph type="title"/>
          </p:nvPr>
        </p:nvSpPr>
        <p:spPr>
          <a:xfrm>
            <a:off x="2786063" y="174625"/>
            <a:ext cx="6361200" cy="587400"/>
          </a:xfrm>
          <a:prstGeom prst="rect">
            <a:avLst/>
          </a:prstGeom>
        </p:spPr>
        <p:txBody>
          <a:bodyPr spcFirstLastPara="1" wrap="square" lIns="104400" tIns="52200" rIns="104400" bIns="522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 and </a:t>
            </a:r>
            <a:r>
              <a:rPr lang="en-US" sz="3200" b="1" dirty="0" err="1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Disscussion</a:t>
            </a:r>
            <a:endParaRPr sz="3200" b="1" dirty="0">
              <a:solidFill>
                <a:srgbClr val="98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8" name="Google Shape;228;p33"/>
          <p:cNvSpPr txBox="1">
            <a:spLocks noGrp="1"/>
          </p:cNvSpPr>
          <p:nvPr>
            <p:ph type="body" idx="1"/>
          </p:nvPr>
        </p:nvSpPr>
        <p:spPr>
          <a:xfrm>
            <a:off x="183356" y="1092200"/>
            <a:ext cx="10325100" cy="5829300"/>
          </a:xfrm>
          <a:prstGeom prst="rect">
            <a:avLst/>
          </a:prstGeom>
        </p:spPr>
        <p:txBody>
          <a:bodyPr spcFirstLastPara="1" wrap="square" lIns="104400" tIns="52200" rIns="104400" bIns="52200" anchor="t" anchorCtr="0">
            <a:noAutofit/>
          </a:bodyPr>
          <a:lstStyle/>
          <a:p>
            <a:pPr marL="0" indent="0">
              <a:lnSpc>
                <a:spcPct val="11500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Result:</a:t>
            </a:r>
          </a:p>
          <a:p>
            <a:pPr marL="800100" lvl="1">
              <a:lnSpc>
                <a:spcPct val="115000"/>
              </a:lnSpc>
              <a:buFont typeface="Arial" panose="020B0604020202020204" pitchFamily="34" charset="0"/>
              <a:buChar char="●"/>
            </a:pPr>
            <a:r>
              <a:rPr lang="en-IN" sz="2200" u="none" strike="noStrike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It is also found that the system has been working effectively after implementing the protocols</a:t>
            </a:r>
          </a:p>
          <a:p>
            <a:pPr marL="800100" lvl="1">
              <a:lnSpc>
                <a:spcPct val="115000"/>
              </a:lnSpc>
              <a:buFont typeface="Arial" panose="020B0604020202020204" pitchFamily="34" charset="0"/>
              <a:buChar char="●"/>
            </a:pPr>
            <a:r>
              <a:rPr lang="en-IN" sz="2200" u="none" strike="noStrike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RDP protocol after checking, it has been established that it has achieved the desired output with no error.</a:t>
            </a:r>
          </a:p>
          <a:p>
            <a:pPr marL="0" indent="0">
              <a:lnSpc>
                <a:spcPct val="115000"/>
              </a:lnSpc>
              <a:buNone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buNone/>
            </a:pPr>
            <a:r>
              <a:rPr lang="en-IN" sz="2200" dirty="0">
                <a:latin typeface="Times New Roman" panose="02020603050405020304" pitchFamily="18" charset="0"/>
                <a:ea typeface="Arial" panose="020B0604020202020204" pitchFamily="34" charset="0"/>
              </a:rPr>
              <a:t>Discussion:</a:t>
            </a:r>
            <a:endParaRPr lang="en-IN" sz="2200" u="none" strike="noStrike" dirty="0">
              <a:effectLst/>
              <a:latin typeface="Times New Roman" panose="02020603050405020304" pitchFamily="18" charset="0"/>
              <a:ea typeface="Arial" panose="020B0604020202020204" pitchFamily="34" charset="0"/>
            </a:endParaRPr>
          </a:p>
          <a:p>
            <a:pPr marL="800100" lvl="1">
              <a:lnSpc>
                <a:spcPct val="115000"/>
              </a:lnSpc>
              <a:buFont typeface="Arial" panose="020B0604020202020204" pitchFamily="34" charset="0"/>
              <a:buChar char="●"/>
            </a:pPr>
            <a:r>
              <a:rPr lang="en-IN" sz="22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The current usefulness mainly meant for environments of intranet, for example virtual classrooms is also comes under huge range of application areas of intranet environments. </a:t>
            </a:r>
          </a:p>
          <a:p>
            <a:pPr marL="800100" lvl="1">
              <a:lnSpc>
                <a:spcPct val="115000"/>
              </a:lnSpc>
              <a:buFont typeface="Arial" panose="020B0604020202020204" pitchFamily="34" charset="0"/>
              <a:buChar char="●"/>
            </a:pPr>
            <a:r>
              <a:rPr lang="en-IN" sz="22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Additionally, differences target to take account of abilities such as controls and extra operator controls on the Remote systems.</a:t>
            </a:r>
            <a:endParaRPr lang="en-IN" sz="2200" u="none" strike="noStrike" dirty="0"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5"/>
          <p:cNvSpPr txBox="1">
            <a:spLocks noGrp="1"/>
          </p:cNvSpPr>
          <p:nvPr>
            <p:ph type="body" idx="1"/>
          </p:nvPr>
        </p:nvSpPr>
        <p:spPr>
          <a:xfrm>
            <a:off x="177800" y="1092200"/>
            <a:ext cx="10325100" cy="58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/>
          <a:p>
            <a:pPr marL="342900" lvl="0" indent="-13970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endParaRPr sz="4000" b="1" i="1" dirty="0">
              <a:latin typeface="Arial Black"/>
              <a:ea typeface="Arial Black"/>
              <a:cs typeface="Arial Black"/>
              <a:sym typeface="Arial Black"/>
            </a:endParaRPr>
          </a:p>
          <a:p>
            <a:pPr marL="342900" lvl="0" indent="-13970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endParaRPr sz="4000" b="1" i="1" dirty="0">
              <a:latin typeface="Arial Black"/>
              <a:ea typeface="Arial Black"/>
              <a:cs typeface="Arial Black"/>
              <a:sym typeface="Arial Black"/>
            </a:endParaRPr>
          </a:p>
          <a:p>
            <a:pPr marL="0" lvl="0" indent="0" algn="l" rtl="0">
              <a:lnSpc>
                <a:spcPct val="93000"/>
              </a:lnSpc>
              <a:spcBef>
                <a:spcPts val="1425"/>
              </a:spcBef>
              <a:spcAft>
                <a:spcPts val="0"/>
              </a:spcAft>
              <a:buNone/>
            </a:pPr>
            <a:endParaRPr lang="en-IN" sz="4000" b="1" i="1" dirty="0">
              <a:latin typeface="Arial Black"/>
              <a:ea typeface="Arial Black"/>
              <a:cs typeface="Arial Black"/>
              <a:sym typeface="Arial Black"/>
            </a:endParaRPr>
          </a:p>
          <a:p>
            <a:pPr marL="457200" lvl="0" indent="0" algn="ctr" rtl="0">
              <a:spcBef>
                <a:spcPts val="1425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dk1"/>
                </a:solidFill>
              </a:rPr>
              <a:t>Thank You</a:t>
            </a:r>
            <a:endParaRPr lang="en-US" sz="4000" b="1" i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 txBox="1">
            <a:spLocks noGrp="1"/>
          </p:cNvSpPr>
          <p:nvPr>
            <p:ph type="title"/>
          </p:nvPr>
        </p:nvSpPr>
        <p:spPr>
          <a:xfrm>
            <a:off x="2591563" y="226475"/>
            <a:ext cx="6370500" cy="5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425" rIns="0" bIns="0" anchor="ctr" anchorCtr="0">
            <a:noAutofit/>
          </a:bodyPr>
          <a:lstStyle/>
          <a:p>
            <a:pPr marL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200" b="1" dirty="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Points to be discussed</a:t>
            </a:r>
            <a:endParaRPr dirty="0">
              <a:solidFill>
                <a:srgbClr val="98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5" name="Google Shape;85;p14"/>
          <p:cNvSpPr txBox="1"/>
          <p:nvPr/>
        </p:nvSpPr>
        <p:spPr>
          <a:xfrm>
            <a:off x="805706" y="967188"/>
            <a:ext cx="9080400" cy="5625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425" rIns="0" bIns="0" anchor="ctr" anchorCtr="0">
            <a:noAutofit/>
          </a:bodyPr>
          <a:lstStyle/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AutoNum type="arabicPeriod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Aim and Objective</a:t>
            </a: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AutoNum type="arabicPeriod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Problem Statement and Solution</a:t>
            </a: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AutoNum type="arabicPeriod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System Configuration</a:t>
            </a:r>
          </a:p>
          <a:p>
            <a:pPr marL="457200" indent="-368300">
              <a:lnSpc>
                <a:spcPct val="115000"/>
              </a:lnSpc>
              <a:buSzPts val="2200"/>
              <a:buFont typeface="Times New Roman"/>
              <a:buAutoNum type="arabicPeriod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Work Flow Diagram</a:t>
            </a:r>
          </a:p>
          <a:p>
            <a:pPr marL="457200" indent="-368300">
              <a:lnSpc>
                <a:spcPct val="115000"/>
              </a:lnSpc>
              <a:buSzPts val="2200"/>
              <a:buFont typeface="Times New Roman"/>
              <a:buAutoNum type="arabicPeriod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Work Plan and Methodology</a:t>
            </a: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AutoNum type="arabicPeriod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Sample Output</a:t>
            </a: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AutoNum type="arabicPeriod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Result and Discussion</a:t>
            </a: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Times New Roman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title"/>
          </p:nvPr>
        </p:nvSpPr>
        <p:spPr>
          <a:xfrm>
            <a:off x="2836427" y="191300"/>
            <a:ext cx="6006631" cy="5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/>
          <a:p>
            <a:pPr marL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200" b="1" dirty="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AIM &amp; OBJECTIVES</a:t>
            </a:r>
            <a:endParaRPr>
              <a:solidFill>
                <a:srgbClr val="98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5" name="Google Shape;115;p18"/>
          <p:cNvSpPr txBox="1">
            <a:spLocks noGrp="1"/>
          </p:cNvSpPr>
          <p:nvPr>
            <p:ph type="body" idx="1"/>
          </p:nvPr>
        </p:nvSpPr>
        <p:spPr>
          <a:xfrm>
            <a:off x="183356" y="1696268"/>
            <a:ext cx="10325100" cy="4167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/>
          <a:p>
            <a:pPr indent="457200">
              <a:lnSpc>
                <a:spcPct val="115000"/>
              </a:lnSpc>
              <a:spcBef>
                <a:spcPts val="1425"/>
              </a:spcBef>
              <a:buNone/>
            </a:pPr>
            <a:r>
              <a:rPr lang="en-IN" sz="2200" kern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 of this project is to create a remote desktop app using java language which implements the RDP protocol. Using this project, we are able to share screen and access another laptop remotely.</a:t>
            </a:r>
          </a:p>
          <a:p>
            <a:pPr marL="457200" lvl="0" indent="457200" algn="l" rtl="0">
              <a:lnSpc>
                <a:spcPct val="115000"/>
              </a:lnSpc>
              <a:spcBef>
                <a:spcPts val="1425"/>
              </a:spcBef>
              <a:spcAft>
                <a:spcPts val="0"/>
              </a:spcAft>
              <a:buNone/>
            </a:pPr>
            <a:endParaRPr lang="en-US" sz="2200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lvl="0" indent="457200">
              <a:lnSpc>
                <a:spcPct val="115000"/>
              </a:lnSpc>
              <a:spcBef>
                <a:spcPts val="1425"/>
              </a:spcBef>
              <a:buNone/>
            </a:pPr>
            <a:r>
              <a:rPr lang="en-US" sz="22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Objective 1: understanding RDP protocol</a:t>
            </a:r>
          </a:p>
          <a:p>
            <a:pPr lvl="0" indent="457200">
              <a:lnSpc>
                <a:spcPct val="115000"/>
              </a:lnSpc>
              <a:spcBef>
                <a:spcPts val="1425"/>
              </a:spcBef>
              <a:buNone/>
            </a:pPr>
            <a:r>
              <a:rPr lang="en-US" sz="22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Objective 2: applying RDP on top of TCP, UDP network concepts</a:t>
            </a:r>
          </a:p>
          <a:p>
            <a:pPr lvl="0" indent="457200">
              <a:lnSpc>
                <a:spcPct val="115000"/>
              </a:lnSpc>
              <a:spcBef>
                <a:spcPts val="1425"/>
              </a:spcBef>
              <a:buNone/>
            </a:pPr>
            <a:r>
              <a:rPr lang="en-US" sz="22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Objective 3: Creating java app</a:t>
            </a:r>
          </a:p>
          <a:p>
            <a:pPr lvl="0" indent="457200">
              <a:lnSpc>
                <a:spcPct val="115000"/>
              </a:lnSpc>
              <a:spcBef>
                <a:spcPts val="1425"/>
              </a:spcBef>
              <a:buNone/>
            </a:pPr>
            <a:r>
              <a:rPr lang="en-US" sz="22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Objective 4: Benefits to the Enterprise users for secure remote desktop 				        connection.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>
            <a:spLocks noGrp="1"/>
          </p:cNvSpPr>
          <p:nvPr>
            <p:ph type="sldNum" idx="12"/>
          </p:nvPr>
        </p:nvSpPr>
        <p:spPr>
          <a:xfrm>
            <a:off x="7991475" y="71438"/>
            <a:ext cx="2628900" cy="30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400" tIns="52200" rIns="104400" bIns="522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6"/>
          <p:cNvSpPr txBox="1">
            <a:spLocks noGrp="1"/>
          </p:cNvSpPr>
          <p:nvPr>
            <p:ph type="title"/>
          </p:nvPr>
        </p:nvSpPr>
        <p:spPr>
          <a:xfrm>
            <a:off x="2762403" y="159850"/>
            <a:ext cx="6184827" cy="5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425" rIns="0" bIns="0" anchor="ctr" anchorCtr="0">
            <a:noAutofit/>
          </a:bodyPr>
          <a:lstStyle/>
          <a:p>
            <a:pPr marL="457200" lvl="0" indent="-45720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200" b="1" dirty="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 &amp; Solution :</a:t>
            </a:r>
            <a:endParaRPr sz="2200" b="1" dirty="0">
              <a:solidFill>
                <a:schemeClr val="tx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2" name="Google Shape;102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7799" y="1092200"/>
            <a:ext cx="10343587" cy="5268913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6"/>
          <p:cNvSpPr txBox="1"/>
          <p:nvPr/>
        </p:nvSpPr>
        <p:spPr>
          <a:xfrm>
            <a:off x="288814" y="1287703"/>
            <a:ext cx="10225200" cy="56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425" rIns="0" bIns="0" anchor="ctr" anchorCtr="0">
            <a:noAutofit/>
          </a:bodyPr>
          <a:lstStyle/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</a:pPr>
            <a:r>
              <a:rPr lang="en-US" sz="2200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statements are: </a:t>
            </a: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</a:pPr>
            <a:endParaRPr lang="en-US" sz="2200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461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+mj-lt"/>
              <a:buAutoNum type="arabicPeriod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Remote application expected by the enterprise users</a:t>
            </a:r>
          </a:p>
          <a:p>
            <a:pPr marL="5461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+mj-lt"/>
              <a:buAutoNum type="arabicPeriod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Can’t control devices remotely.</a:t>
            </a:r>
          </a:p>
          <a:p>
            <a:pPr marL="5461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+mj-lt"/>
              <a:buAutoNum type="arabicPeriod"/>
            </a:pPr>
            <a:endParaRPr lang="en-US" sz="2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89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</a:pPr>
            <a:endParaRPr lang="en-US" sz="2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</a:pPr>
            <a:r>
              <a:rPr lang="en-US" sz="2200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Solutions are: </a:t>
            </a: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</a:pPr>
            <a:endParaRPr lang="en-US" sz="2200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Required remotely </a:t>
            </a:r>
            <a:r>
              <a:rPr lang="en-US" sz="2200" dirty="0" err="1">
                <a:latin typeface="Times New Roman"/>
                <a:ea typeface="Times New Roman"/>
                <a:cs typeface="Times New Roman"/>
                <a:sym typeface="Times New Roman"/>
              </a:rPr>
              <a:t>controlable</a:t>
            </a: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 method is provided for the security of the app. </a:t>
            </a:r>
            <a:endParaRPr lang="en-US" sz="2200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</a:pP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dirty="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System configuration</a:t>
            </a:r>
            <a:endParaRPr lang="en-US" sz="32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>
          <a:xfrm>
            <a:off x="630690" y="1355833"/>
            <a:ext cx="9430432" cy="5528443"/>
          </a:xfrm>
        </p:spPr>
        <p:txBody>
          <a:bodyPr/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Server</a:t>
            </a:r>
          </a:p>
          <a:p>
            <a:pPr lvl="1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used : </a:t>
            </a:r>
            <a:r>
              <a:rPr lang="en-IN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CPU 1 GHz or faster processor &amp; RAM 1024MB min.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used : Windows OS with Java</a:t>
            </a:r>
          </a:p>
          <a:p>
            <a:pPr lvl="1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: wireless</a:t>
            </a:r>
          </a:p>
          <a:p>
            <a:pPr lvl="1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Protocol : RDP</a:t>
            </a:r>
          </a:p>
          <a:p>
            <a:pPr lvl="1"/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</a:t>
            </a:r>
          </a:p>
          <a:p>
            <a:pPr lvl="1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used : </a:t>
            </a:r>
            <a:r>
              <a:rPr lang="en-IN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CPU 1 GHz or faster processor &amp; RAM 1024MB min.</a:t>
            </a:r>
            <a:endParaRPr lang="en-US" sz="2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used : Windows OS with Java</a:t>
            </a:r>
          </a:p>
          <a:p>
            <a:pPr lvl="1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: wireless</a:t>
            </a:r>
          </a:p>
          <a:p>
            <a:pPr lvl="1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Protocol : RDP</a:t>
            </a: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>
            <a:spLocks noGrp="1"/>
          </p:cNvSpPr>
          <p:nvPr>
            <p:ph type="title"/>
          </p:nvPr>
        </p:nvSpPr>
        <p:spPr>
          <a:xfrm>
            <a:off x="2882096" y="212597"/>
            <a:ext cx="7248747" cy="747000"/>
          </a:xfrm>
          <a:prstGeom prst="rect">
            <a:avLst/>
          </a:prstGeom>
        </p:spPr>
        <p:txBody>
          <a:bodyPr spcFirstLastPara="1" wrap="square" lIns="104400" tIns="52200" rIns="104400" bIns="52200" anchor="t" anchorCtr="0">
            <a:noAutofit/>
          </a:bodyPr>
          <a:lstStyle/>
          <a:p>
            <a:pPr marL="127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mes New Roman"/>
              <a:buNone/>
            </a:pPr>
            <a:r>
              <a:rPr lang="en-US" sz="3600" dirty="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		Work Flow Diagram</a:t>
            </a:r>
            <a:endParaRPr dirty="0">
              <a:solidFill>
                <a:srgbClr val="980000"/>
              </a:solidFill>
            </a:endParaRPr>
          </a:p>
        </p:txBody>
      </p:sp>
      <p:pic>
        <p:nvPicPr>
          <p:cNvPr id="2" name="image5.png">
            <a:extLst>
              <a:ext uri="{FF2B5EF4-FFF2-40B4-BE49-F238E27FC236}">
                <a16:creationId xmlns:a16="http://schemas.microsoft.com/office/drawing/2014/main" id="{29EBA1B7-37FC-17FE-D5AC-63C0BDC3C479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980695" y="1642472"/>
            <a:ext cx="8730422" cy="4274730"/>
          </a:xfrm>
          <a:prstGeom prst="rect">
            <a:avLst/>
          </a:prstGeom>
          <a:ln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>
            <a:spLocks noGrp="1"/>
          </p:cNvSpPr>
          <p:nvPr>
            <p:ph type="title"/>
          </p:nvPr>
        </p:nvSpPr>
        <p:spPr>
          <a:xfrm>
            <a:off x="3846785" y="191576"/>
            <a:ext cx="5579865" cy="747000"/>
          </a:xfrm>
          <a:prstGeom prst="rect">
            <a:avLst/>
          </a:prstGeom>
        </p:spPr>
        <p:txBody>
          <a:bodyPr spcFirstLastPara="1" wrap="square" lIns="104400" tIns="52200" rIns="104400" bIns="52200" anchor="t" anchorCtr="0">
            <a:noAutofit/>
          </a:bodyPr>
          <a:lstStyle/>
          <a:p>
            <a:pPr marL="127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mes New Roman"/>
              <a:buNone/>
            </a:pPr>
            <a:r>
              <a:rPr lang="en-US" sz="3600" dirty="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Work Plan and Methodology</a:t>
            </a:r>
            <a:endParaRPr dirty="0">
              <a:solidFill>
                <a:srgbClr val="98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316CF6-F75C-A9ED-08C9-626F9B0F4CBD}"/>
              </a:ext>
            </a:extLst>
          </p:cNvPr>
          <p:cNvSpPr txBox="1"/>
          <p:nvPr/>
        </p:nvSpPr>
        <p:spPr>
          <a:xfrm>
            <a:off x="936816" y="1702345"/>
            <a:ext cx="881818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romanLcPeriod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begin with, we need to capture the screen of server and send it to  the client.</a:t>
            </a:r>
          </a:p>
          <a:p>
            <a:pPr marL="514350" indent="-514350">
              <a:buFont typeface="+mj-lt"/>
              <a:buAutoNum type="romanLcPeriod"/>
            </a:pP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romanLcPeriod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Then, the actions like key press and mouse movements are captured at runtime in client’s side and it is send to the server.</a:t>
            </a:r>
          </a:p>
          <a:p>
            <a:pPr marL="514350" indent="-514350">
              <a:buFont typeface="+mj-lt"/>
              <a:buAutoNum type="romanLcPeriod"/>
            </a:pP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romanLcPeriod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is a class called robot in java, which can be used to perform the actions received from the client in server side.</a:t>
            </a:r>
          </a:p>
          <a:p>
            <a:pPr marL="514350" indent="-514350">
              <a:buFont typeface="+mj-lt"/>
              <a:buAutoNum type="romanLcPeriod"/>
            </a:pP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these </a:t>
            </a:r>
            <a:r>
              <a:rPr lang="en-IN" sz="2200">
                <a:latin typeface="Times New Roman" panose="02020603050405020304" pitchFamily="18" charset="0"/>
                <a:cs typeface="Times New Roman" panose="02020603050405020304" pitchFamily="18" charset="0"/>
              </a:rPr>
              <a:t>classes and methods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Screen Sharing and Remote Controller can be implemented in Java.</a:t>
            </a:r>
          </a:p>
          <a:p>
            <a:pPr marL="514350" indent="-514350">
              <a:buFont typeface="+mj-lt"/>
              <a:buAutoNum type="romanLcPeriod"/>
            </a:pP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210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472D311-76DD-AE82-DBFE-E9E63A125AAF}"/>
              </a:ext>
            </a:extLst>
          </p:cNvPr>
          <p:cNvSpPr txBox="1"/>
          <p:nvPr/>
        </p:nvSpPr>
        <p:spPr>
          <a:xfrm>
            <a:off x="357352" y="1198180"/>
            <a:ext cx="107112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Server 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90F098-3080-3B70-8673-C94E1350A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8237" y="1198180"/>
            <a:ext cx="2375337" cy="11876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42ED26-C50A-6411-2B21-EA4CCB46B8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0634" y="2661999"/>
            <a:ext cx="7370544" cy="41459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C19AB9-AB06-AC0F-3929-11C3E13C3EA0}"/>
              </a:ext>
            </a:extLst>
          </p:cNvPr>
          <p:cNvSpPr txBox="1"/>
          <p:nvPr/>
        </p:nvSpPr>
        <p:spPr>
          <a:xfrm>
            <a:off x="5147617" y="182942"/>
            <a:ext cx="27719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80000"/>
                </a:solidFill>
                <a:latin typeface="Times New Roman"/>
                <a:cs typeface="Times New Roman"/>
                <a:sym typeface="Times New Roman"/>
              </a:rPr>
              <a:t>Sample Output: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1469380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472D311-76DD-AE82-DBFE-E9E63A125AAF}"/>
              </a:ext>
            </a:extLst>
          </p:cNvPr>
          <p:cNvSpPr txBox="1"/>
          <p:nvPr/>
        </p:nvSpPr>
        <p:spPr>
          <a:xfrm>
            <a:off x="168165" y="1198180"/>
            <a:ext cx="102303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 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12D328-BB34-E43C-116D-EF2473783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2773" y="1198180"/>
            <a:ext cx="2767591" cy="13045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5549B2-99B9-934E-E4C5-F4607B758C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5379" y="2627587"/>
            <a:ext cx="7381054" cy="4151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689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1133</TotalTime>
  <Words>455</Words>
  <Application>Microsoft Office PowerPoint</Application>
  <PresentationFormat>Custom</PresentationFormat>
  <Paragraphs>85</Paragraphs>
  <Slides>12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Times New Roman</vt:lpstr>
      <vt:lpstr>Arial</vt:lpstr>
      <vt:lpstr>Arial Black</vt:lpstr>
      <vt:lpstr>Pinyon Script</vt:lpstr>
      <vt:lpstr>Office Theme</vt:lpstr>
      <vt:lpstr>CSE302: Computer Networks Project</vt:lpstr>
      <vt:lpstr>Points to be discussed</vt:lpstr>
      <vt:lpstr>AIM &amp; OBJECTIVES</vt:lpstr>
      <vt:lpstr>Problem Statement &amp; Solution :</vt:lpstr>
      <vt:lpstr>System configuration</vt:lpstr>
      <vt:lpstr>     Work Flow Diagram</vt:lpstr>
      <vt:lpstr>Work Plan and Methodology</vt:lpstr>
      <vt:lpstr>PowerPoint Presentation</vt:lpstr>
      <vt:lpstr>PowerPoint Presentation</vt:lpstr>
      <vt:lpstr>PowerPoint Presentation</vt:lpstr>
      <vt:lpstr>Result and Disscussion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kavitha R</dc:creator>
  <cp:lastModifiedBy>SANJAY RAM</cp:lastModifiedBy>
  <cp:revision>71</cp:revision>
  <dcterms:modified xsi:type="dcterms:W3CDTF">2022-12-12T17:54:30Z</dcterms:modified>
</cp:coreProperties>
</file>